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4400213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2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027" y="1178222"/>
            <a:ext cx="10800160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3781306"/>
            <a:ext cx="10800160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7287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6074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2" y="383297"/>
            <a:ext cx="3105046" cy="6101085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383297"/>
            <a:ext cx="9135135" cy="610108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2809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076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4" y="1794830"/>
            <a:ext cx="12420184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4" y="4817875"/>
            <a:ext cx="12420184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8014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1916484"/>
            <a:ext cx="6120091" cy="456789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1916484"/>
            <a:ext cx="6120091" cy="456789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746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383297"/>
            <a:ext cx="12420184" cy="1391534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1" y="1764832"/>
            <a:ext cx="609196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1" y="2629749"/>
            <a:ext cx="6091965" cy="386796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8" y="1764832"/>
            <a:ext cx="612196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8" y="2629749"/>
            <a:ext cx="6121966" cy="386796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2111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401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75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1036569"/>
            <a:ext cx="7290108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8232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1036569"/>
            <a:ext cx="7290108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5029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383297"/>
            <a:ext cx="12420184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1916484"/>
            <a:ext cx="12420184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00F7B7-BC62-4306-8AA2-FF76C634131B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6672697"/>
            <a:ext cx="4860072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C6278-EC1F-4F86-A628-BCC2B6E53F9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8480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kumimoji="1"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kumimoji="1"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図 17">
            <a:extLst>
              <a:ext uri="{FF2B5EF4-FFF2-40B4-BE49-F238E27FC236}">
                <a16:creationId xmlns:a16="http://schemas.microsoft.com/office/drawing/2014/main" id="{2B145EBA-6FB1-D9F2-F0A8-DA005529E6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106" y="0"/>
            <a:ext cx="7191814" cy="7199313"/>
          </a:xfrm>
          <a:prstGeom prst="rect">
            <a:avLst/>
          </a:prstGeom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2491C021-4DF7-EAAF-FE51-FF39EE9051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" y="0"/>
            <a:ext cx="7199313" cy="719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560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0</Words>
  <Application>Microsoft Office PowerPoint</Application>
  <PresentationFormat>ユーザー設定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Satoshi Ikehata</dc:creator>
  <cp:lastModifiedBy>Satoshi Ikehata</cp:lastModifiedBy>
  <cp:revision>8</cp:revision>
  <dcterms:created xsi:type="dcterms:W3CDTF">2022-06-05T15:05:56Z</dcterms:created>
  <dcterms:modified xsi:type="dcterms:W3CDTF">2022-06-05T15:11:42Z</dcterms:modified>
</cp:coreProperties>
</file>

<file path=docProps/thumbnail.jpeg>
</file>